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0" r:id="rId2"/>
    <p:sldId id="289" r:id="rId3"/>
    <p:sldId id="271" r:id="rId4"/>
    <p:sldId id="278" r:id="rId5"/>
    <p:sldId id="279" r:id="rId6"/>
    <p:sldId id="284" r:id="rId7"/>
    <p:sldId id="280" r:id="rId8"/>
    <p:sldId id="281" r:id="rId9"/>
    <p:sldId id="282" r:id="rId10"/>
    <p:sldId id="286" r:id="rId11"/>
    <p:sldId id="283" r:id="rId12"/>
    <p:sldId id="285" r:id="rId13"/>
    <p:sldId id="287" r:id="rId14"/>
    <p:sldId id="273" r:id="rId15"/>
    <p:sldId id="275" r:id="rId16"/>
    <p:sldId id="290" r:id="rId17"/>
    <p:sldId id="292" r:id="rId18"/>
    <p:sldId id="291" r:id="rId19"/>
    <p:sldId id="277" r:id="rId20"/>
    <p:sldId id="276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89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90"/>
            <p14:sldId id="292"/>
            <p14:sldId id="291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5137F-F7B9-41CF-AF59-355F1F2EC372}" v="8" dt="2023-05-08T11:42:57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92" autoAdjust="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19.5.2023.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4" imgW="5667178" imgH="8019733" progId="Acrobat.Document.DC">
                  <p:embed/>
                </p:oleObj>
              </mc:Choice>
              <mc:Fallback>
                <p:oleObj name="Acrobat Document" r:id="rId4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1494</Words>
  <Application>Microsoft Office PowerPoint</Application>
  <PresentationFormat>Široki zaslon</PresentationFormat>
  <Paragraphs>259</Paragraphs>
  <Slides>20</Slides>
  <Notes>20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7" baseType="lpstr">
      <vt:lpstr>Arial</vt:lpstr>
      <vt:lpstr>Calibri</vt:lpstr>
      <vt:lpstr>Open Sans</vt:lpstr>
      <vt:lpstr>Segoe UI</vt:lpstr>
      <vt:lpstr>Source Sans Pro</vt:lpstr>
      <vt:lpstr>1_Office Theme</vt:lpstr>
      <vt:lpstr>Acrobat Document</vt:lpstr>
      <vt:lpstr>PowerPoint prezentacija</vt:lpstr>
      <vt:lpstr>Ciljevi prezentacije</vt:lpstr>
      <vt:lpstr>Struktura prezentacije</vt:lpstr>
      <vt:lpstr>Upisi u srednju - poveznice</vt:lpstr>
      <vt:lpstr>PowerPoint prezentacija</vt:lpstr>
      <vt:lpstr>PowerPoint prezentacija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Postupak preuzimanja i prenošenja upisnice</vt:lpstr>
      <vt:lpstr>PowerPoint prezentacija</vt:lpstr>
      <vt:lpstr>PowerPoint prezentacija</vt:lpstr>
      <vt:lpstr>Najava webinara za roditelje i kandidate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Milvana</cp:lastModifiedBy>
  <cp:revision>18</cp:revision>
  <dcterms:created xsi:type="dcterms:W3CDTF">2023-04-03T10:48:35Z</dcterms:created>
  <dcterms:modified xsi:type="dcterms:W3CDTF">2023-05-19T13:57:59Z</dcterms:modified>
</cp:coreProperties>
</file>