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B128BD-5E76-4719-837F-2CAEF614F1EA}" type="datetimeFigureOut">
              <a:rPr lang="hr-HR" smtClean="0"/>
              <a:t>11.3.2014.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69A4F9-5A81-4EA8-B80E-30AFFB347926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98442" cy="2363688"/>
          </a:xfrm>
        </p:spPr>
        <p:txBody>
          <a:bodyPr>
            <a:normAutofit/>
          </a:bodyPr>
          <a:lstStyle/>
          <a:p>
            <a:r>
              <a:rPr lang="hr-HR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  <a:t>Broj </a:t>
            </a:r>
            <a:r>
              <a:rPr lang="hr-HR" dirty="0" err="1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  <a:t>pi</a:t>
            </a:r>
            <a:r>
              <a:rPr lang="hr-HR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  <a:t> </a:t>
            </a:r>
            <a:br>
              <a:rPr lang="hr-HR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</a:br>
            <a:r>
              <a:rPr lang="hr-HR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  <a:t>i </a:t>
            </a:r>
            <a:br>
              <a:rPr lang="hr-HR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</a:br>
            <a:r>
              <a:rPr lang="hr-HR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  <a:t>dan broja </a:t>
            </a:r>
            <a:r>
              <a:rPr lang="hr-HR" dirty="0" err="1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  <a:t>pi</a:t>
            </a:r>
            <a:r>
              <a:rPr lang="hr-HR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</a:rPr>
              <a:t> </a:t>
            </a:r>
            <a:endParaRPr lang="hr-HR" dirty="0">
              <a:gradFill>
                <a:gsLst>
                  <a:gs pos="0">
                    <a:schemeClr val="accent6">
                      <a:lumMod val="50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491880" y="5229200"/>
            <a:ext cx="5464696" cy="1440160"/>
          </a:xfrm>
        </p:spPr>
        <p:txBody>
          <a:bodyPr/>
          <a:lstStyle/>
          <a:p>
            <a:r>
              <a:rPr lang="hr-H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OŠ ”</a:t>
            </a:r>
            <a:r>
              <a:rPr lang="hr-H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Jelenje – Dražice”</a:t>
            </a:r>
          </a:p>
          <a:p>
            <a:r>
              <a:rPr lang="hr-H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Valentina </a:t>
            </a:r>
            <a:r>
              <a:rPr lang="hr-HR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Mohorić</a:t>
            </a:r>
            <a:r>
              <a:rPr lang="hr-H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8.b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broju </a:t>
            </a:r>
            <a:r>
              <a:rPr lang="hr-HR" dirty="0" err="1" smtClean="0"/>
              <a:t>pi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484784"/>
            <a:ext cx="4474840" cy="3384376"/>
          </a:xfrm>
        </p:spPr>
        <p:txBody>
          <a:bodyPr/>
          <a:lstStyle/>
          <a:p>
            <a:r>
              <a:rPr lang="hr-HR" dirty="0" smtClean="0"/>
              <a:t>Matematička konstanta se često koristi u matematici i fizici. </a:t>
            </a:r>
            <a:endParaRPr lang="hr-HR" dirty="0" smtClean="0"/>
          </a:p>
          <a:p>
            <a:r>
              <a:rPr lang="el-GR" dirty="0" smtClean="0"/>
              <a:t>π </a:t>
            </a:r>
            <a:r>
              <a:rPr lang="hr-HR" dirty="0" smtClean="0"/>
              <a:t>je malo slovo grčkog alfabeta i </a:t>
            </a:r>
            <a:r>
              <a:rPr lang="hr-HR" dirty="0" smtClean="0"/>
              <a:t>mijenja </a:t>
            </a:r>
            <a:r>
              <a:rPr lang="hr-HR" dirty="0" smtClean="0"/>
              <a:t>se sa </a:t>
            </a:r>
            <a:r>
              <a:rPr lang="hr-HR" dirty="0" err="1" smtClean="0"/>
              <a:t>pi</a:t>
            </a:r>
            <a:r>
              <a:rPr lang="hr-HR" dirty="0" smtClean="0"/>
              <a:t> kada je nedostupno.</a:t>
            </a:r>
            <a:endParaRPr lang="hr-HR" dirty="0"/>
          </a:p>
        </p:txBody>
      </p:sp>
      <p:pic>
        <p:nvPicPr>
          <p:cNvPr id="4" name="Slika 3" descr="images-2013-03-broj_pi_aps_8944714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717032"/>
            <a:ext cx="3711285" cy="2783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3816424"/>
          </a:xfrm>
        </p:spPr>
        <p:txBody>
          <a:bodyPr>
            <a:normAutofit/>
          </a:bodyPr>
          <a:lstStyle/>
          <a:p>
            <a:r>
              <a:rPr lang="vi-VN" dirty="0" smtClean="0"/>
              <a:t>Definira se kao odnos opsega i promjera kruga.</a:t>
            </a:r>
            <a:endParaRPr lang="hr-HR" dirty="0" smtClean="0"/>
          </a:p>
          <a:p>
            <a:r>
              <a:rPr lang="vi-VN" dirty="0" smtClean="0"/>
              <a:t>Pi je također poznat i kao Arhimedova konstanta (ne treba ga miješati sa Arhimedovim brojem) ili Ludolfov broj. </a:t>
            </a:r>
            <a:endParaRPr lang="hr-HR" dirty="0" smtClean="0"/>
          </a:p>
          <a:p>
            <a:r>
              <a:rPr lang="vi-VN" dirty="0" smtClean="0"/>
              <a:t>U praksi se bilježi malim grčkim slovom </a:t>
            </a:r>
            <a:r>
              <a:rPr lang="el-GR" dirty="0" smtClean="0"/>
              <a:t>π </a:t>
            </a:r>
            <a:r>
              <a:rPr lang="vi-VN" dirty="0" smtClean="0"/>
              <a:t>a u hrvatskom jeziku je pravilno pisati i pi.</a:t>
            </a:r>
            <a:endParaRPr lang="hr-HR" dirty="0"/>
          </a:p>
        </p:txBody>
      </p:sp>
      <p:pic>
        <p:nvPicPr>
          <p:cNvPr id="1026" name="Picture 2" descr="https://encrypted-tbn1.gstatic.com/images?q=tbn:ANd9GcTAxpnpgXf0zn0-Bbqrrn3w-LYjgtA2Orq7fwc_-sFxPctL_EzW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3774861"/>
            <a:ext cx="3960440" cy="296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2376264"/>
          </a:xfrm>
        </p:spPr>
        <p:txBody>
          <a:bodyPr/>
          <a:lstStyle/>
          <a:p>
            <a:r>
              <a:rPr lang="pl-PL" dirty="0" smtClean="0"/>
              <a:t>Numerička vrijednost pi zaokružena na 64 decimalna mjesta je:</a:t>
            </a:r>
          </a:p>
          <a:p>
            <a:r>
              <a:rPr lang="pl-PL" dirty="0" smtClean="0"/>
              <a:t>π ≈ 3,14159 26535 89793 23846 26433 83279 50288 41971 69399 37510 58209 74944 5923</a:t>
            </a:r>
            <a:endParaRPr lang="hr-HR" dirty="0"/>
          </a:p>
        </p:txBody>
      </p:sp>
      <p:pic>
        <p:nvPicPr>
          <p:cNvPr id="4" name="Slika 3" descr="An8wuRTCIAEmHF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636912"/>
            <a:ext cx="4778896" cy="358417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 broja </a:t>
            </a:r>
            <a:r>
              <a:rPr lang="hr-HR" dirty="0" err="1" smtClean="0"/>
              <a:t>pi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700808"/>
            <a:ext cx="7715200" cy="4176464"/>
          </a:xfrm>
        </p:spPr>
        <p:txBody>
          <a:bodyPr>
            <a:normAutofit fontScale="92500" lnSpcReduction="20000"/>
          </a:bodyPr>
          <a:lstStyle/>
          <a:p>
            <a:r>
              <a:rPr lang="vi-VN" sz="3300" b="1" dirty="0" smtClean="0"/>
              <a:t>Dan pija</a:t>
            </a:r>
            <a:r>
              <a:rPr lang="vi-VN" sz="3300" dirty="0" smtClean="0"/>
              <a:t> (</a:t>
            </a:r>
            <a:r>
              <a:rPr lang="el-GR" sz="3300" b="1" dirty="0" smtClean="0"/>
              <a:t>π-</a:t>
            </a:r>
            <a:r>
              <a:rPr lang="vi-VN" sz="3300" b="1" dirty="0" smtClean="0"/>
              <a:t>dan</a:t>
            </a:r>
            <a:r>
              <a:rPr lang="vi-VN" sz="3300" dirty="0" smtClean="0"/>
              <a:t>) u matematičkom se svijetu slavi svakog 14. ožujka, jer ako pišemo datum u obliku m.dd tada je to najjednostavnija aproksimacija broja </a:t>
            </a:r>
            <a:r>
              <a:rPr lang="el-GR" sz="3300" dirty="0" smtClean="0"/>
              <a:t>π: 3.14.</a:t>
            </a:r>
            <a:endParaRPr lang="hr-HR" sz="3300" dirty="0" smtClean="0"/>
          </a:p>
          <a:p>
            <a:r>
              <a:rPr lang="vi-VN" sz="3300" dirty="0" smtClean="0"/>
              <a:t>Još jedna važna poveznica sa PI danom je rođendan Alberta Einsteina 14.03. odnosno 3.14 oblik datuma u Europi pa ga u novije vrijeme matematičari i fizičari kao takvog obilježavaju.</a:t>
            </a:r>
            <a:endParaRPr lang="el-GR" sz="3300" dirty="0" smtClean="0"/>
          </a:p>
          <a:p>
            <a:endParaRPr lang="hr-H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4536504"/>
          </a:xfrm>
        </p:spPr>
        <p:txBody>
          <a:bodyPr>
            <a:normAutofit/>
          </a:bodyPr>
          <a:lstStyle/>
          <a:p>
            <a:r>
              <a:rPr lang="hr-HR" dirty="0" smtClean="0"/>
              <a:t>Jedan od zaljubljenika u broj bez prestanka je recitirao </a:t>
            </a:r>
            <a:r>
              <a:rPr lang="hr-HR" dirty="0" err="1" smtClean="0"/>
              <a:t>pi</a:t>
            </a:r>
            <a:r>
              <a:rPr lang="hr-HR" dirty="0" smtClean="0"/>
              <a:t> na 100.000 decimala i za to mu je trebalo 16 sati,</a:t>
            </a:r>
            <a:br>
              <a:rPr lang="hr-HR" dirty="0" smtClean="0"/>
            </a:br>
            <a:r>
              <a:rPr lang="hr-HR" dirty="0" smtClean="0"/>
              <a:t>dok je drugom trebalo dvije godine da nauči 12.000 znamenki. </a:t>
            </a:r>
            <a:endParaRPr lang="hr-HR" dirty="0" smtClean="0"/>
          </a:p>
          <a:p>
            <a:r>
              <a:rPr lang="hr-HR" dirty="0" smtClean="0"/>
              <a:t>Zaljubljenici </a:t>
            </a:r>
            <a:r>
              <a:rPr lang="hr-HR" dirty="0" smtClean="0"/>
              <a:t>u ovaj mistični broj čak su pisali i pjesme u kojima slave ljepotu broja,</a:t>
            </a:r>
            <a:br>
              <a:rPr lang="hr-HR" dirty="0" smtClean="0"/>
            </a:br>
            <a:r>
              <a:rPr lang="hr-HR" dirty="0" smtClean="0"/>
              <a:t>a dužina svake riječi u pjesmi odgovara decimalama 3,14.</a:t>
            </a:r>
            <a:endParaRPr lang="hr-HR" dirty="0"/>
          </a:p>
        </p:txBody>
      </p:sp>
      <p:pic>
        <p:nvPicPr>
          <p:cNvPr id="2050" name="Picture 2" descr="http://www.philtulga.com/PiSo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68129"/>
            <a:ext cx="4337542" cy="228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203</Words>
  <Application>Microsoft Office PowerPoint</Application>
  <PresentationFormat>Prikaz na zaslonu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Vrh</vt:lpstr>
      <vt:lpstr>Broj pi  i  dan broja pi </vt:lpstr>
      <vt:lpstr>Općenito o broju pi</vt:lpstr>
      <vt:lpstr>PowerPointova prezentacija</vt:lpstr>
      <vt:lpstr>PowerPointova prezentacija</vt:lpstr>
      <vt:lpstr>Dan broja pi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 pi  i  dan broja pi</dc:title>
  <dc:creator>Učenik</dc:creator>
  <cp:lastModifiedBy>Katarina</cp:lastModifiedBy>
  <cp:revision>11</cp:revision>
  <dcterms:created xsi:type="dcterms:W3CDTF">2014-02-21T12:38:50Z</dcterms:created>
  <dcterms:modified xsi:type="dcterms:W3CDTF">2014-03-11T20:52:14Z</dcterms:modified>
</cp:coreProperties>
</file>