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0BE18F-5B27-48A2-92AF-2EA555B5D24F}" type="datetimeFigureOut">
              <a:rPr lang="hr-HR" smtClean="0"/>
              <a:pPr/>
              <a:t>14.3.2014.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9CB430-9E52-43A7-9372-2CD8D197898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Michael Caine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r-HR" dirty="0" smtClean="0"/>
              <a:t>Izradili:</a:t>
            </a:r>
          </a:p>
          <a:p>
            <a:r>
              <a:rPr lang="hr-HR" dirty="0" smtClean="0"/>
              <a:t> Roko Colnar </a:t>
            </a:r>
            <a:br>
              <a:rPr lang="hr-HR" dirty="0" smtClean="0"/>
            </a:br>
            <a:r>
              <a:rPr lang="hr-HR" dirty="0" smtClean="0"/>
              <a:t>Karla Sudan </a:t>
            </a:r>
            <a:br>
              <a:rPr lang="hr-HR" dirty="0" smtClean="0"/>
            </a:br>
            <a:r>
              <a:rPr lang="hr-HR" dirty="0" smtClean="0"/>
              <a:t>Petra Zoretić </a:t>
            </a:r>
          </a:p>
          <a:p>
            <a:r>
              <a:rPr lang="hr-HR" dirty="0" smtClean="0"/>
              <a:t>7.B</a:t>
            </a:r>
          </a:p>
          <a:p>
            <a:r>
              <a:rPr lang="hr-HR" dirty="0" smtClean="0"/>
              <a:t>OŠ “Jelenje-Dražice”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britanski glumac i autor</a:t>
            </a:r>
          </a:p>
          <a:p>
            <a:r>
              <a:rPr lang="hr-HR" dirty="0" smtClean="0"/>
              <a:t>njegovo pravo ime je Maurice Joseph Micklewhite</a:t>
            </a:r>
          </a:p>
          <a:p>
            <a:r>
              <a:rPr lang="hr-HR" dirty="0" smtClean="0"/>
              <a:t>rođen je 14. ožujka 1933.</a:t>
            </a:r>
          </a:p>
          <a:p>
            <a:r>
              <a:rPr lang="hr-HR" dirty="0" smtClean="0"/>
              <a:t>pojavljuje se u više od 115 filmova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Rezervirano mjesto sadržaja 4" descr="cov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96562" y="1481138"/>
            <a:ext cx="2941875" cy="4525962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ŽIVOTOPIS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r>
              <a:rPr lang="hr-HR" dirty="0" smtClean="0"/>
              <a:t>Probio se na scenu 60-ih godina prošloga stoljeća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Tada je glumio u par cijenjenih britanskih filmova npr.</a:t>
            </a:r>
            <a:r>
              <a:rPr lang="hr-HR" i="1" dirty="0" smtClean="0"/>
              <a:t> Zulu</a:t>
            </a:r>
            <a:r>
              <a:rPr lang="hr-HR" dirty="0" smtClean="0"/>
              <a:t> (</a:t>
            </a:r>
            <a:r>
              <a:rPr lang="hr-HR" dirty="0" smtClean="0"/>
              <a:t>1964.)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Dobitnik je mnogih nagrada a najznačajnija nagrada je “Oscar” kojeg je osvojio već dva puta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Bio je u braku s glumicom Patriciom Hainess 7 godina, imaju kćer Dominique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Nakon rastave ponovo se oženio glumicom i modelom Shakirom,s kojom takoođer ima dijete Natashu Haleemu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             OBITELJ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pic>
        <p:nvPicPr>
          <p:cNvPr id="4" name="Slika 3" descr="Andrew_Iyer_1907376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717032"/>
            <a:ext cx="4018343" cy="2514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r>
              <a:rPr lang="hr-HR" dirty="0" smtClean="0"/>
              <a:t>Glumio je u mnogobrojnim filmovima neki od njih su:</a:t>
            </a:r>
          </a:p>
          <a:p>
            <a:pPr marL="681228" indent="-571500">
              <a:buFont typeface="+mj-lt"/>
              <a:buAutoNum type="romanUcPeriod"/>
            </a:pPr>
            <a:r>
              <a:rPr lang="hr-HR" i="1" dirty="0" smtClean="0"/>
              <a:t>Zulu </a:t>
            </a:r>
            <a:r>
              <a:rPr lang="hr-HR" dirty="0" smtClean="0"/>
              <a:t>(1964.) - poručnik Gonville Bromhead</a:t>
            </a:r>
          </a:p>
          <a:p>
            <a:pPr marL="681228" indent="-571500">
              <a:buFont typeface="+mj-lt"/>
              <a:buAutoNum type="romanUcPeriod"/>
            </a:pPr>
            <a:r>
              <a:rPr lang="hr-HR" dirty="0" smtClean="0"/>
              <a:t>Alfie(1966.) - Alfie Elkins</a:t>
            </a:r>
          </a:p>
          <a:p>
            <a:pPr marL="681228" indent="-571500">
              <a:buFont typeface="+mj-lt"/>
              <a:buAutoNum type="romanUcPeriod"/>
            </a:pPr>
            <a:r>
              <a:rPr lang="hr-HR" i="1" dirty="0" smtClean="0"/>
              <a:t>Orao je sletio </a:t>
            </a:r>
            <a:r>
              <a:rPr lang="hr-HR" dirty="0" smtClean="0"/>
              <a:t>(1976.) - pukovnik Kurt Steiner</a:t>
            </a:r>
          </a:p>
          <a:p>
            <a:pPr marL="681228" indent="-571500">
              <a:buFont typeface="+mj-lt"/>
              <a:buAutoNum type="romanUcPeriod"/>
            </a:pPr>
            <a:r>
              <a:rPr lang="en-US" i="1" dirty="0" smtClean="0"/>
              <a:t>B</a:t>
            </a:r>
            <a:r>
              <a:rPr lang="hr-HR" i="1" dirty="0" smtClean="0"/>
              <a:t>ez traga</a:t>
            </a:r>
            <a:r>
              <a:rPr lang="en-US" i="1" dirty="0" smtClean="0"/>
              <a:t> </a:t>
            </a:r>
            <a:r>
              <a:rPr lang="en-US" dirty="0" smtClean="0"/>
              <a:t>(1988.) - Sherlock Holmes</a:t>
            </a:r>
            <a:endParaRPr lang="hr-HR" dirty="0" smtClean="0"/>
          </a:p>
          <a:p>
            <a:pPr marL="681228" indent="-571500">
              <a:buFont typeface="+mj-lt"/>
              <a:buAutoNum type="romanUcPeriod"/>
            </a:pPr>
            <a:r>
              <a:rPr lang="hr-HR" i="1" dirty="0" smtClean="0"/>
              <a:t>Cura  na zadatku </a:t>
            </a:r>
            <a:r>
              <a:rPr lang="pt-BR" dirty="0" smtClean="0"/>
              <a:t>(2000.) - Victor Melling</a:t>
            </a:r>
            <a:endParaRPr lang="hr-HR" dirty="0" smtClean="0"/>
          </a:p>
          <a:p>
            <a:pPr marL="681228" indent="-571500">
              <a:buFont typeface="+mj-lt"/>
              <a:buAutoNum type="romanUcPeriod"/>
            </a:pPr>
            <a:r>
              <a:rPr lang="hr-HR" dirty="0" smtClean="0"/>
              <a:t>Majstori iluzije (</a:t>
            </a:r>
            <a:r>
              <a:rPr lang="hr-HR" dirty="0" smtClean="0"/>
              <a:t>2013.) </a:t>
            </a:r>
            <a:r>
              <a:rPr lang="hr-HR" dirty="0" smtClean="0"/>
              <a:t>- Arthur Tressler</a:t>
            </a:r>
          </a:p>
          <a:p>
            <a:pPr marL="681228" indent="-571500">
              <a:buNone/>
            </a:pPr>
            <a:endParaRPr lang="hr-HR" dirty="0" smtClean="0"/>
          </a:p>
          <a:p>
            <a:pPr marL="681228" indent="-571500">
              <a:buFont typeface="+mj-lt"/>
              <a:buAutoNum type="romanUcPeriod"/>
            </a:pPr>
            <a:endParaRPr lang="hr-HR" dirty="0" smtClean="0"/>
          </a:p>
          <a:p>
            <a:pPr marL="681228" indent="-571500">
              <a:buFont typeface="+mj-lt"/>
              <a:buAutoNum type="romanUcPeriod"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FILMOVI I ULOGE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548680"/>
            <a:ext cx="3096344" cy="1728192"/>
          </a:xfrm>
        </p:spPr>
      </p:pic>
      <p:sp>
        <p:nvSpPr>
          <p:cNvPr id="6" name="TekstniOkvir 5"/>
          <p:cNvSpPr txBox="1"/>
          <p:nvPr/>
        </p:nvSpPr>
        <p:spPr>
          <a:xfrm>
            <a:off x="179512" y="234888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Sa Sandrom Bullock u filmu “ Cura na zadatku”</a:t>
            </a:r>
          </a:p>
        </p:txBody>
      </p:sp>
      <p:pic>
        <p:nvPicPr>
          <p:cNvPr id="7" name="Slika 6" descr="images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052736"/>
            <a:ext cx="2894831" cy="1914525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4499992" y="335699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Sa Christianom Baleom u filmu “Vitez tame”</a:t>
            </a:r>
            <a:endParaRPr lang="hr-HR" dirty="0"/>
          </a:p>
        </p:txBody>
      </p:sp>
      <p:pic>
        <p:nvPicPr>
          <p:cNvPr id="9" name="Slika 8" descr="images 7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429000"/>
            <a:ext cx="2762250" cy="1657350"/>
          </a:xfrm>
          <a:prstGeom prst="rect">
            <a:avLst/>
          </a:prstGeom>
        </p:spPr>
      </p:pic>
      <p:sp>
        <p:nvSpPr>
          <p:cNvPr id="13" name="TekstniOkvir 12"/>
          <p:cNvSpPr txBox="1"/>
          <p:nvPr/>
        </p:nvSpPr>
        <p:spPr>
          <a:xfrm>
            <a:off x="395536" y="515719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Sa Joshom Hutchersonom u filmu “Putovanje u središte Zemlje 2:Tajanstveni  otok “</a:t>
            </a:r>
          </a:p>
        </p:txBody>
      </p:sp>
      <p:pic>
        <p:nvPicPr>
          <p:cNvPr id="14" name="Slika 13" descr="indeksira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3" y="4238625"/>
            <a:ext cx="1569626" cy="2358727"/>
          </a:xfrm>
          <a:prstGeom prst="rect">
            <a:avLst/>
          </a:prstGeom>
        </p:spPr>
      </p:pic>
      <p:sp>
        <p:nvSpPr>
          <p:cNvPr id="15" name="TekstniOkvir 14"/>
          <p:cNvSpPr txBox="1"/>
          <p:nvPr/>
        </p:nvSpPr>
        <p:spPr>
          <a:xfrm>
            <a:off x="4788024" y="429309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Caine kao Sherlock Holmes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Caine je nominiran za Oscara šest puta,osvojivši svoj prvi Oscar 1986. za ulogu u filmu “Hannah i njezine sestre”</a:t>
            </a:r>
          </a:p>
          <a:p>
            <a:r>
              <a:rPr lang="hr-HR" dirty="0" smtClean="0"/>
              <a:t>Drugi Oscar osvojio je 1999. za sporednu ulogu u filmu “Cider House Rules”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NAGRADE </a:t>
            </a:r>
            <a:r>
              <a:rPr lang="hr-HR" dirty="0" smtClean="0">
                <a:sym typeface="Wingdings" pitchFamily="2" charset="2"/>
              </a:rPr>
              <a:t>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5" name="Slika 4" descr="68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789040"/>
            <a:ext cx="4248472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r>
              <a:rPr lang="hr-HR" dirty="0" smtClean="0"/>
              <a:t>Dobio je Zlatni globus za najbolju izvedbu glumca u mini-seriji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GGbetter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700808"/>
            <a:ext cx="5408063" cy="4797152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539552" y="270892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Nagrade Michaela Cainea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259</Words>
  <Application>Microsoft Office PowerPoint</Application>
  <PresentationFormat>Prikaz na zaslonu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Gomilanje</vt:lpstr>
      <vt:lpstr>Michael Caine</vt:lpstr>
      <vt:lpstr>ŽIVOTOPIS </vt:lpstr>
      <vt:lpstr>PowerPointova prezentacija</vt:lpstr>
      <vt:lpstr>                  OBITELJ </vt:lpstr>
      <vt:lpstr>         FILMOVI I ULOGE </vt:lpstr>
      <vt:lpstr>PowerPointova prezentacija</vt:lpstr>
      <vt:lpstr>              NAGRADE  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Michael Caine</dc:title>
  <dc:creator>Ucenik</dc:creator>
  <cp:lastModifiedBy>Katarina</cp:lastModifiedBy>
  <cp:revision>20</cp:revision>
  <dcterms:created xsi:type="dcterms:W3CDTF">2014-01-21T10:51:15Z</dcterms:created>
  <dcterms:modified xsi:type="dcterms:W3CDTF">2014-03-14T06:41:17Z</dcterms:modified>
</cp:coreProperties>
</file>